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910" r:id="rId3"/>
    <p:sldId id="895" r:id="rId4"/>
    <p:sldId id="897" r:id="rId5"/>
    <p:sldId id="912" r:id="rId6"/>
    <p:sldId id="896" r:id="rId7"/>
    <p:sldId id="911" r:id="rId8"/>
    <p:sldId id="898" r:id="rId9"/>
    <p:sldId id="913" r:id="rId10"/>
    <p:sldId id="899" r:id="rId11"/>
    <p:sldId id="914" r:id="rId12"/>
    <p:sldId id="915" r:id="rId13"/>
    <p:sldId id="900" r:id="rId14"/>
    <p:sldId id="901" r:id="rId15"/>
    <p:sldId id="902" r:id="rId16"/>
    <p:sldId id="923" r:id="rId17"/>
    <p:sldId id="924" r:id="rId18"/>
    <p:sldId id="916" r:id="rId19"/>
    <p:sldId id="917" r:id="rId20"/>
    <p:sldId id="918" r:id="rId21"/>
    <p:sldId id="919" r:id="rId22"/>
    <p:sldId id="920" r:id="rId23"/>
    <p:sldId id="921" r:id="rId24"/>
    <p:sldId id="922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3399"/>
    <a:srgbClr val="0000FF"/>
    <a:srgbClr val="02409A"/>
    <a:srgbClr val="DFFDB5"/>
    <a:srgbClr val="C6F2FF"/>
    <a:srgbClr val="D7F6FF"/>
    <a:srgbClr val="00CC00"/>
    <a:srgbClr val="FF00FF"/>
    <a:srgbClr val="01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7" autoAdjust="0"/>
    <p:restoredTop sz="96137" autoAdjust="0"/>
  </p:normalViewPr>
  <p:slideViewPr>
    <p:cSldViewPr>
      <p:cViewPr>
        <p:scale>
          <a:sx n="130" d="100"/>
          <a:sy n="130" d="100"/>
        </p:scale>
        <p:origin x="1576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05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0" d="100"/>
        <a:sy n="120" d="100"/>
      </p:scale>
      <p:origin x="0" y="-19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1F70-CED7-4F14-AF9C-AE260BEC870E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C3F19-532C-4836-AB5A-5A9132B4A7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4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19298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9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16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3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13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3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66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3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17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3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83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0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5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4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6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0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29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汇报分为五大部分。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首先介绍立项依据和项目背景。★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C3F19-532C-4836-AB5A-5A9132B4A71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1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FB5A-9CB8-4436-AE95-1154F556C0F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1F935-D208-4F1B-AB4F-475AFDD0208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0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91E4-7350-411C-B99B-71A171570EA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B4820-7C21-4CFB-9606-C9A99EC371D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2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14E9-2AB8-4F57-891A-A38686E88CC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47728-2BC8-4288-BC95-35C0D62351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7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68E65-B0DC-4803-8BBC-A67A0EE562B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1D8B3-0104-4129-817E-1C07D6A99DE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3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4735E-6DE9-47C1-877D-39180628B9F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06073-B31A-4A1E-BB12-1333BC263C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947DA-5E6B-4040-B3EA-F6D8AF8EBE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96576-699E-4C0F-B3A6-4F0869FEE37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3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B6F1E-1BF5-4F8F-AF1B-CC3C7787423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7C0C9-8CAA-451D-A2B5-B04C7FC9D29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5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8B9EB-C84F-4525-BCE0-D4874ECA836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ADE06-D554-44AD-A91F-31788B5F57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2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FB32A-5ED9-4C6B-8D7D-01B6047F9A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E8DA7-EEB6-4739-8281-F464F2E626F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0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E49AF-D9A8-4E5C-BEEC-BF9CF5E5A3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E2D91-CC82-4B39-AE34-839B7DCB815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03B70-1A99-45D6-B40D-309F79EA6E8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E660E-4D05-4FFD-92A8-6CF1D2A6373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F4E728-887D-47EE-AE03-218E545BC0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2021/6/7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5A086CD-AC41-40EE-802B-1B19448B984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1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-2356" y="692696"/>
            <a:ext cx="9144000" cy="2752909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4800" b="1" i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Coreset</a:t>
            </a:r>
            <a:r>
              <a:rPr lang="zh-CN" altLang="en-US" sz="4800" b="1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的应用</a:t>
            </a:r>
            <a:endParaRPr lang="zh-CN" altLang="en-US" sz="4800" b="1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916" name="副标题 2"/>
          <p:cNvSpPr>
            <a:spLocks noGrp="1"/>
          </p:cNvSpPr>
          <p:nvPr>
            <p:ph type="subTitle" idx="1"/>
          </p:nvPr>
        </p:nvSpPr>
        <p:spPr>
          <a:xfrm>
            <a:off x="789224" y="4149080"/>
            <a:ext cx="7560840" cy="1752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丁虎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中国科学技术大学，计算机科学与技术学院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huding@ustc.edu.cn </a:t>
            </a:r>
          </a:p>
          <a:p>
            <a:pPr eaLnBrk="1" hangingPunct="1">
              <a:spcAft>
                <a:spcPts val="600"/>
              </a:spcAft>
            </a:pP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主动学习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0" name="Picture 2" descr="he process of active learning. Ambiguous/uncertain samples are... |  Download Sc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97" y="1340768"/>
            <a:ext cx="71628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主动学习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12776"/>
            <a:ext cx="5219700" cy="139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90" y="3141485"/>
            <a:ext cx="5562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主动学习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itchFamily="2" charset="2"/>
              <a:buNone/>
              <a:tabLst/>
              <a:defRPr/>
            </a:pPr>
            <a:endParaRPr lang="zh-CN" altLang="en-US" sz="28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96752"/>
            <a:ext cx="5702300" cy="176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8" y="2852936"/>
            <a:ext cx="7292114" cy="33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46" name="Picture 2" descr="lternatives to the Gradient Descent Algorithm - Data Science 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63" y="1268760"/>
            <a:ext cx="5756473" cy="49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49" y="1700808"/>
            <a:ext cx="5209902" cy="44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787175"/>
            <a:ext cx="628207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89" y="2607203"/>
            <a:ext cx="630359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04864"/>
            <a:ext cx="579664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412775"/>
            <a:ext cx="5760640" cy="275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227335"/>
            <a:ext cx="5756472" cy="8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96" y="1628799"/>
            <a:ext cx="6098232" cy="40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城市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信息处理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9" y="3171883"/>
            <a:ext cx="7985156" cy="2232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9" y="808459"/>
            <a:ext cx="6984776" cy="23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4373"/>
            <a:ext cx="5767288" cy="40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036145"/>
            <a:ext cx="5616624" cy="1456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276" y="2679853"/>
            <a:ext cx="5836518" cy="38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1"/>
            <a:ext cx="7344816" cy="52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80727"/>
            <a:ext cx="7200800" cy="58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梯度下降算法加速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720080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城市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信息处理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43" y="1196752"/>
            <a:ext cx="765903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视频数据处理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5" y="980728"/>
            <a:ext cx="6691610" cy="2020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620486"/>
            <a:ext cx="7036006" cy="20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视频数据处理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84783"/>
            <a:ext cx="7416824" cy="47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三维结构拟合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84" y="3039885"/>
            <a:ext cx="6250632" cy="3253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865213"/>
            <a:ext cx="6120680" cy="21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三维结构拟合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6" name="Picture 2" descr="http://algo.postech.ac.kr/images/res_teeth_af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7" y="1580923"/>
            <a:ext cx="3627289" cy="241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4374094"/>
            <a:ext cx="170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Teeth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alignment</a:t>
            </a:r>
            <a:endParaRPr lang="en-US" dirty="0"/>
          </a:p>
        </p:txBody>
      </p:sp>
      <p:pic>
        <p:nvPicPr>
          <p:cNvPr id="1028" name="Picture 4" descr="http://algo.postech.ac.kr/images/terrain_match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36" y="2265970"/>
            <a:ext cx="4909964" cy="19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4168" y="4516615"/>
            <a:ext cx="18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Navigation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深度学习神经网络压缩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196752"/>
            <a:ext cx="7632849" cy="53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3"/>
          <p:cNvSpPr txBox="1">
            <a:spLocks/>
          </p:cNvSpPr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深度学习神经网络压缩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687810" y="4227335"/>
            <a:ext cx="6048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n"/>
            </a:pPr>
            <a:endParaRPr lang="zh-CN" altLang="en-US" sz="28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51" name="直接连接符 19"/>
          <p:cNvCxnSpPr>
            <a:cxnSpLocks/>
          </p:cNvCxnSpPr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直接连接符 20"/>
          <p:cNvCxnSpPr>
            <a:cxnSpLocks/>
          </p:cNvCxnSpPr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直接连接符 30"/>
          <p:cNvCxnSpPr>
            <a:cxnSpLocks/>
          </p:cNvCxnSpPr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28800"/>
            <a:ext cx="7247060" cy="27363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604" y="4659135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Ben </a:t>
            </a:r>
            <a:r>
              <a:rPr lang="en-US" dirty="0" err="1"/>
              <a:t>Mussay</a:t>
            </a:r>
            <a:r>
              <a:rPr lang="en-US" dirty="0"/>
              <a:t>, Margarita </a:t>
            </a:r>
            <a:r>
              <a:rPr lang="en-US" dirty="0" err="1"/>
              <a:t>Osadchy</a:t>
            </a:r>
            <a:r>
              <a:rPr lang="en-US" dirty="0"/>
              <a:t>, Vladimir </a:t>
            </a:r>
            <a:r>
              <a:rPr lang="en-US" dirty="0" err="1"/>
              <a:t>Braverman</a:t>
            </a:r>
            <a:r>
              <a:rPr lang="en-US" dirty="0"/>
              <a:t>, Samson Zhou, Dan Feldman: Data-Independent Neural Pruning via </a:t>
            </a:r>
            <a:r>
              <a:rPr lang="en-US" dirty="0" err="1"/>
              <a:t>Coresets</a:t>
            </a:r>
            <a:r>
              <a:rPr lang="en-US" dirty="0"/>
              <a:t>. ICLR 2020</a:t>
            </a:r>
          </a:p>
        </p:txBody>
      </p:sp>
    </p:spTree>
    <p:extLst>
      <p:ext uri="{BB962C8B-B14F-4D97-AF65-F5344CB8AC3E}">
        <p14:creationId xmlns:p14="http://schemas.microsoft.com/office/powerpoint/2010/main" val="19719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34660</TotalTime>
  <Words>472</Words>
  <Application>Microsoft Macintosh PowerPoint</Application>
  <PresentationFormat>On-screen Show (4:3)</PresentationFormat>
  <Paragraphs>100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Wingdings</vt:lpstr>
      <vt:lpstr>宋体</vt:lpstr>
      <vt:lpstr>微软雅黑</vt:lpstr>
      <vt:lpstr>Arial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AMS大数据处理关键技术研究</dc:title>
  <dc:creator>Rain.Xiong</dc:creator>
  <cp:lastModifiedBy>Microsoft Office User</cp:lastModifiedBy>
  <cp:revision>3905</cp:revision>
  <cp:lastPrinted>2020-08-23T03:23:51Z</cp:lastPrinted>
  <dcterms:created xsi:type="dcterms:W3CDTF">2016-04-11T02:38:20Z</dcterms:created>
  <dcterms:modified xsi:type="dcterms:W3CDTF">2021-06-07T07:32:23Z</dcterms:modified>
</cp:coreProperties>
</file>